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charts/chart4.xml" ContentType="application/vnd.openxmlformats-officedocument.drawingml.chart+xml"/>
  <Override PartName="/ppt/notesSlides/notesSlide28.xml" ContentType="application/vnd.openxmlformats-officedocument.presentationml.notesSlide+xml"/>
  <Override PartName="/ppt/charts/chart5.xml" ContentType="application/vnd.openxmlformats-officedocument.drawingml.chart+xml"/>
  <Override PartName="/ppt/notesSlides/notesSlide29.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9"/>
  </p:notesMasterIdLst>
  <p:handoutMasterIdLst>
    <p:handoutMasterId r:id="rId40"/>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0" r:id="rId20"/>
    <p:sldId id="331" r:id="rId21"/>
    <p:sldId id="332" r:id="rId22"/>
    <p:sldId id="333" r:id="rId23"/>
    <p:sldId id="334" r:id="rId24"/>
    <p:sldId id="335" r:id="rId25"/>
    <p:sldId id="307" r:id="rId26"/>
    <p:sldId id="321" r:id="rId27"/>
    <p:sldId id="309" r:id="rId28"/>
    <p:sldId id="310" r:id="rId29"/>
    <p:sldId id="311" r:id="rId30"/>
    <p:sldId id="312" r:id="rId31"/>
    <p:sldId id="313" r:id="rId32"/>
    <p:sldId id="314" r:id="rId33"/>
    <p:sldId id="315" r:id="rId34"/>
    <p:sldId id="316" r:id="rId35"/>
    <p:sldId id="317" r:id="rId36"/>
    <p:sldId id="318" r:id="rId37"/>
    <p:sldId id="319" r:id="rId38"/>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74419" autoAdjust="0"/>
  </p:normalViewPr>
  <p:slideViewPr>
    <p:cSldViewPr showGuides="1">
      <p:cViewPr varScale="1">
        <p:scale>
          <a:sx n="70" d="100"/>
          <a:sy n="70" d="100"/>
        </p:scale>
        <p:origin x="2052" y="7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Boosting: Legacy.</a:t>
            </a:r>
          </a:p>
          <a:p>
            <a:r>
              <a:rPr lang="en-US" dirty="0"/>
              <a:t>MIL:</a:t>
            </a:r>
          </a:p>
          <a:p>
            <a:r>
              <a:rPr lang="en-US" dirty="0"/>
              <a:t>KCF: Was running really slow.</a:t>
            </a:r>
          </a:p>
          <a:p>
            <a:r>
              <a:rPr lang="en-US" dirty="0"/>
              <a:t>TLD: Lucas-</a:t>
            </a:r>
            <a:r>
              <a:rPr lang="en-US" dirty="0" err="1"/>
              <a:t>Kanade</a:t>
            </a:r>
            <a:r>
              <a:rPr lang="en-US" dirty="0"/>
              <a:t> is a method for solving for optical flow by assuming small, constant flow in the neighborhood. (motion model) Lots of false positives.</a:t>
            </a:r>
          </a:p>
          <a:p>
            <a:r>
              <a:rPr lang="en-US" dirty="0" err="1"/>
              <a:t>Medianflow</a:t>
            </a:r>
            <a:r>
              <a:rPr lang="en-US" dirty="0"/>
              <a:t>:</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24</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29</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31</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32</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35</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36</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p:txBody>
          <a:bodyPr/>
          <a:lstStyle/>
          <a:p>
            <a:endParaRPr lang="en-US" dirty="0"/>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p:txBody>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p:txBody>
          <a:bodyPr>
            <a:normAutofit lnSpcReduction="10000"/>
          </a:bodyPr>
          <a:lstStyle/>
          <a:p>
            <a:r>
              <a:rPr lang="en-US" dirty="0"/>
              <a:t>OpenCV 3.2 has 5 types of trackers:</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a:p>
            <a:pPr lvl="1"/>
            <a:r>
              <a:rPr lang="en-US" dirty="0"/>
              <a:t>Tracking, Learning, Detection:  Combines an optical flow tracker and nearest-neighbor classifiers to chose bounding box.</a:t>
            </a:r>
          </a:p>
          <a:p>
            <a:pPr lvl="1"/>
            <a:r>
              <a:rPr lang="en-US" b="1" dirty="0" err="1"/>
              <a:t>Medianflow</a:t>
            </a:r>
            <a:r>
              <a:rPr lang="en-US" b="1" dirty="0"/>
              <a:t>:</a:t>
            </a:r>
            <a:r>
              <a:rPr lang="en-US" dirty="0"/>
              <a:t> Incorporates tracking in both forwards and backwards direction in time to report failures and choose reliable trajectories.</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a:t>
            </a:r>
            <a:r>
              <a:rPr lang="en-US"/>
              <a:t>detected objects.</a:t>
            </a:r>
            <a:endParaRPr lang="en-US" dirty="0"/>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Improvements</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27</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32</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638800" y="1743062"/>
            <a:ext cx="3352800" cy="4044539"/>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3.(5,6?)</a:t>
            </a:r>
          </a:p>
          <a:p>
            <a:pPr marL="342900" indent="-342900"/>
            <a:r>
              <a:rPr lang="en-US" sz="1800" dirty="0" err="1"/>
              <a:t>Tensorflow</a:t>
            </a:r>
            <a:r>
              <a:rPr lang="en-US" sz="1800" dirty="0"/>
              <a:t> 1.4.0</a:t>
            </a:r>
          </a:p>
          <a:p>
            <a:pPr marL="342900" indent="-342900"/>
            <a:r>
              <a:rPr lang="en-US" sz="1800" dirty="0"/>
              <a:t>OpenCV 3.3 with extra modules (</a:t>
            </a:r>
            <a:r>
              <a:rPr lang="en-US" sz="1800" dirty="0" err="1"/>
              <a:t>opencv-contrib</a:t>
            </a:r>
            <a:r>
              <a:rPr lang="en-US" sz="1800" dirty="0"/>
              <a:t>)</a:t>
            </a:r>
          </a:p>
        </p:txBody>
      </p:sp>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348</TotalTime>
  <Words>1991</Words>
  <Application>Microsoft Office PowerPoint</Application>
  <PresentationFormat>On-screen Show (4:3)</PresentationFormat>
  <Paragraphs>390</Paragraphs>
  <Slides>36</Slides>
  <Notes>29</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Incorporating 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68</cp:revision>
  <dcterms:created xsi:type="dcterms:W3CDTF">2016-10-10T18:04:18Z</dcterms:created>
  <dcterms:modified xsi:type="dcterms:W3CDTF">2017-12-11T18:16:11Z</dcterms:modified>
</cp:coreProperties>
</file>